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6"/>
  </p:notesMasterIdLst>
  <p:sldIdLst>
    <p:sldId id="631" r:id="rId2"/>
    <p:sldId id="822" r:id="rId3"/>
    <p:sldId id="818" r:id="rId4"/>
    <p:sldId id="797" r:id="rId5"/>
    <p:sldId id="762" r:id="rId6"/>
    <p:sldId id="811" r:id="rId7"/>
    <p:sldId id="812" r:id="rId8"/>
    <p:sldId id="827" r:id="rId9"/>
    <p:sldId id="819" r:id="rId10"/>
    <p:sldId id="820" r:id="rId11"/>
    <p:sldId id="823" r:id="rId12"/>
    <p:sldId id="824" r:id="rId13"/>
    <p:sldId id="825" r:id="rId14"/>
    <p:sldId id="826" r:id="rId1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44"/>
    <p:restoredTop sz="94712"/>
  </p:normalViewPr>
  <p:slideViewPr>
    <p:cSldViewPr>
      <p:cViewPr varScale="1">
        <p:scale>
          <a:sx n="105" d="100"/>
          <a:sy n="105" d="100"/>
        </p:scale>
        <p:origin x="600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488" y="0"/>
            <a:ext cx="11598857" cy="77422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Practical Classes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66455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8794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480207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ComponentListener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2417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19" y="503237"/>
            <a:ext cx="781649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Also a cheeky way to share constants between classes</a:t>
            </a:r>
          </a:p>
        </p:txBody>
      </p:sp>
      <p:sp>
        <p:nvSpPr>
          <p:cNvPr id="8" name="Freeform 7"/>
          <p:cNvSpPr/>
          <p:nvPr/>
        </p:nvSpPr>
        <p:spPr>
          <a:xfrm rot="20418075">
            <a:off x="5699387" y="38962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289367" y="1197033"/>
            <a:ext cx="631768" cy="1313411"/>
          </a:xfrm>
          <a:custGeom>
            <a:avLst/>
            <a:gdLst>
              <a:gd name="connsiteX0" fmla="*/ 0 w 631768"/>
              <a:gd name="connsiteY0" fmla="*/ 0 h 1313411"/>
              <a:gd name="connsiteX1" fmla="*/ 16626 w 631768"/>
              <a:gd name="connsiteY1" fmla="*/ 515389 h 1313411"/>
              <a:gd name="connsiteX2" fmla="*/ 49877 w 631768"/>
              <a:gd name="connsiteY2" fmla="*/ 581891 h 1313411"/>
              <a:gd name="connsiteX3" fmla="*/ 66502 w 631768"/>
              <a:gd name="connsiteY3" fmla="*/ 631767 h 1313411"/>
              <a:gd name="connsiteX4" fmla="*/ 149629 w 631768"/>
              <a:gd name="connsiteY4" fmla="*/ 764771 h 1313411"/>
              <a:gd name="connsiteX5" fmla="*/ 182880 w 631768"/>
              <a:gd name="connsiteY5" fmla="*/ 814647 h 1313411"/>
              <a:gd name="connsiteX6" fmla="*/ 232757 w 631768"/>
              <a:gd name="connsiteY6" fmla="*/ 864523 h 1313411"/>
              <a:gd name="connsiteX7" fmla="*/ 266008 w 631768"/>
              <a:gd name="connsiteY7" fmla="*/ 914400 h 1313411"/>
              <a:gd name="connsiteX8" fmla="*/ 365760 w 631768"/>
              <a:gd name="connsiteY8" fmla="*/ 1014152 h 1313411"/>
              <a:gd name="connsiteX9" fmla="*/ 399011 w 631768"/>
              <a:gd name="connsiteY9" fmla="*/ 1064029 h 1313411"/>
              <a:gd name="connsiteX10" fmla="*/ 448888 w 631768"/>
              <a:gd name="connsiteY10" fmla="*/ 1113905 h 1313411"/>
              <a:gd name="connsiteX11" fmla="*/ 515389 w 631768"/>
              <a:gd name="connsiteY11" fmla="*/ 1213658 h 1313411"/>
              <a:gd name="connsiteX12" fmla="*/ 565266 w 631768"/>
              <a:gd name="connsiteY12" fmla="*/ 864523 h 1313411"/>
              <a:gd name="connsiteX13" fmla="*/ 615142 w 631768"/>
              <a:gd name="connsiteY13" fmla="*/ 698269 h 1313411"/>
              <a:gd name="connsiteX14" fmla="*/ 631768 w 631768"/>
              <a:gd name="connsiteY14" fmla="*/ 648392 h 1313411"/>
              <a:gd name="connsiteX15" fmla="*/ 615142 w 631768"/>
              <a:gd name="connsiteY15" fmla="*/ 831272 h 1313411"/>
              <a:gd name="connsiteX16" fmla="*/ 565266 w 631768"/>
              <a:gd name="connsiteY16" fmla="*/ 1163782 h 1313411"/>
              <a:gd name="connsiteX17" fmla="*/ 548640 w 631768"/>
              <a:gd name="connsiteY17" fmla="*/ 1296785 h 1313411"/>
              <a:gd name="connsiteX18" fmla="*/ 498764 w 631768"/>
              <a:gd name="connsiteY18" fmla="*/ 1313411 h 1313411"/>
              <a:gd name="connsiteX19" fmla="*/ 448888 w 631768"/>
              <a:gd name="connsiteY19" fmla="*/ 1296785 h 1313411"/>
              <a:gd name="connsiteX20" fmla="*/ 382386 w 631768"/>
              <a:gd name="connsiteY20" fmla="*/ 1280160 h 1313411"/>
              <a:gd name="connsiteX21" fmla="*/ 332509 w 631768"/>
              <a:gd name="connsiteY21" fmla="*/ 1246909 h 1313411"/>
              <a:gd name="connsiteX22" fmla="*/ 232757 w 631768"/>
              <a:gd name="connsiteY22" fmla="*/ 1213658 h 1313411"/>
              <a:gd name="connsiteX23" fmla="*/ 182880 w 631768"/>
              <a:gd name="connsiteY23" fmla="*/ 1197032 h 1313411"/>
              <a:gd name="connsiteX24" fmla="*/ 83128 w 631768"/>
              <a:gd name="connsiteY24" fmla="*/ 1163782 h 1313411"/>
              <a:gd name="connsiteX25" fmla="*/ 16626 w 631768"/>
              <a:gd name="connsiteY25" fmla="*/ 1147156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768" h="1313411">
                <a:moveTo>
                  <a:pt x="0" y="0"/>
                </a:moveTo>
                <a:cubicBezTo>
                  <a:pt x="5542" y="171796"/>
                  <a:pt x="1947" y="344131"/>
                  <a:pt x="16626" y="515389"/>
                </a:cubicBezTo>
                <a:cubicBezTo>
                  <a:pt x="18743" y="540082"/>
                  <a:pt x="40114" y="559111"/>
                  <a:pt x="49877" y="581891"/>
                </a:cubicBezTo>
                <a:cubicBezTo>
                  <a:pt x="56780" y="597999"/>
                  <a:pt x="59599" y="615659"/>
                  <a:pt x="66502" y="631767"/>
                </a:cubicBezTo>
                <a:cubicBezTo>
                  <a:pt x="99979" y="709881"/>
                  <a:pt x="98484" y="693168"/>
                  <a:pt x="149629" y="764771"/>
                </a:cubicBezTo>
                <a:cubicBezTo>
                  <a:pt x="161243" y="781030"/>
                  <a:pt x="170088" y="799297"/>
                  <a:pt x="182880" y="814647"/>
                </a:cubicBezTo>
                <a:cubicBezTo>
                  <a:pt x="197932" y="832709"/>
                  <a:pt x="217705" y="846461"/>
                  <a:pt x="232757" y="864523"/>
                </a:cubicBezTo>
                <a:cubicBezTo>
                  <a:pt x="245549" y="879873"/>
                  <a:pt x="252733" y="899466"/>
                  <a:pt x="266008" y="914400"/>
                </a:cubicBezTo>
                <a:cubicBezTo>
                  <a:pt x="297249" y="949546"/>
                  <a:pt x="339676" y="975026"/>
                  <a:pt x="365760" y="1014152"/>
                </a:cubicBezTo>
                <a:cubicBezTo>
                  <a:pt x="376844" y="1030778"/>
                  <a:pt x="386219" y="1048679"/>
                  <a:pt x="399011" y="1064029"/>
                </a:cubicBezTo>
                <a:cubicBezTo>
                  <a:pt x="414063" y="1082091"/>
                  <a:pt x="434453" y="1095346"/>
                  <a:pt x="448888" y="1113905"/>
                </a:cubicBezTo>
                <a:cubicBezTo>
                  <a:pt x="473423" y="1145450"/>
                  <a:pt x="515389" y="1213658"/>
                  <a:pt x="515389" y="1213658"/>
                </a:cubicBezTo>
                <a:cubicBezTo>
                  <a:pt x="606672" y="1076735"/>
                  <a:pt x="534465" y="1203332"/>
                  <a:pt x="565266" y="864523"/>
                </a:cubicBezTo>
                <a:cubicBezTo>
                  <a:pt x="568407" y="829973"/>
                  <a:pt x="608389" y="718528"/>
                  <a:pt x="615142" y="698269"/>
                </a:cubicBezTo>
                <a:lnTo>
                  <a:pt x="631768" y="648392"/>
                </a:lnTo>
                <a:cubicBezTo>
                  <a:pt x="626226" y="709352"/>
                  <a:pt x="622435" y="770497"/>
                  <a:pt x="615142" y="831272"/>
                </a:cubicBezTo>
                <a:cubicBezTo>
                  <a:pt x="563694" y="1260001"/>
                  <a:pt x="600551" y="916785"/>
                  <a:pt x="565266" y="1163782"/>
                </a:cubicBezTo>
                <a:cubicBezTo>
                  <a:pt x="558947" y="1208012"/>
                  <a:pt x="566786" y="1255956"/>
                  <a:pt x="548640" y="1296785"/>
                </a:cubicBezTo>
                <a:cubicBezTo>
                  <a:pt x="541523" y="1312799"/>
                  <a:pt x="515389" y="1307869"/>
                  <a:pt x="498764" y="1313411"/>
                </a:cubicBezTo>
                <a:cubicBezTo>
                  <a:pt x="482139" y="1307869"/>
                  <a:pt x="465738" y="1301599"/>
                  <a:pt x="448888" y="1296785"/>
                </a:cubicBezTo>
                <a:cubicBezTo>
                  <a:pt x="426918" y="1290508"/>
                  <a:pt x="403388" y="1289161"/>
                  <a:pt x="382386" y="1280160"/>
                </a:cubicBezTo>
                <a:cubicBezTo>
                  <a:pt x="364020" y="1272289"/>
                  <a:pt x="350768" y="1255024"/>
                  <a:pt x="332509" y="1246909"/>
                </a:cubicBezTo>
                <a:cubicBezTo>
                  <a:pt x="300481" y="1232674"/>
                  <a:pt x="266008" y="1224742"/>
                  <a:pt x="232757" y="1213658"/>
                </a:cubicBezTo>
                <a:lnTo>
                  <a:pt x="182880" y="1197032"/>
                </a:lnTo>
                <a:lnTo>
                  <a:pt x="83128" y="1163782"/>
                </a:lnTo>
                <a:cubicBezTo>
                  <a:pt x="27993" y="1145404"/>
                  <a:pt x="50776" y="1147156"/>
                  <a:pt x="16626" y="1147156"/>
                </a:cubicBez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Be able to create a variable type from scratch</a:t>
            </a:r>
          </a:p>
        </p:txBody>
      </p:sp>
    </p:spTree>
    <p:extLst>
      <p:ext uri="{BB962C8B-B14F-4D97-AF65-F5344CB8AC3E}">
        <p14:creationId xmlns:p14="http://schemas.microsoft.com/office/powerpoint/2010/main" val="97418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51626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</p:spTree>
    <p:extLst>
      <p:ext uri="{BB962C8B-B14F-4D97-AF65-F5344CB8AC3E}">
        <p14:creationId xmlns:p14="http://schemas.microsoft.com/office/powerpoint/2010/main" val="7344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does a class do?</a:t>
            </a:r>
          </a:p>
        </p:txBody>
      </p:sp>
    </p:spTree>
    <p:extLst>
      <p:ext uri="{BB962C8B-B14F-4D97-AF65-F5344CB8AC3E}">
        <p14:creationId xmlns:p14="http://schemas.microsoft.com/office/powerpoint/2010/main" val="113846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0770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9AB23-B826-5648-81C7-629D966B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112"/>
            <a:ext cx="10080625" cy="5675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608A75-F1E5-4E4D-8D0D-859870EF5A4F}"/>
              </a:ext>
            </a:extLst>
          </p:cNvPr>
          <p:cNvSpPr txBox="1"/>
          <p:nvPr/>
        </p:nvSpPr>
        <p:spPr>
          <a:xfrm>
            <a:off x="2449512" y="350837"/>
            <a:ext cx="51369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jbkSRLYSojo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8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of another class</a:t>
            </a: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15743</TotalTime>
  <Words>191</Words>
  <Application>Microsoft Macintosh PowerPoint</Application>
  <PresentationFormat>Custom</PresentationFormat>
  <Paragraphs>39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355</cp:revision>
  <cp:lastPrinted>2017-02-22T17:07:02Z</cp:lastPrinted>
  <dcterms:created xsi:type="dcterms:W3CDTF">2012-01-18T02:26:13Z</dcterms:created>
  <dcterms:modified xsi:type="dcterms:W3CDTF">2018-03-05T19:29:27Z</dcterms:modified>
</cp:coreProperties>
</file>